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3395325" cy="7524750"/>
  <p:notesSz cx="6858000" cy="9144000"/>
  <p:defaultTextStyle>
    <a:defPPr>
      <a:defRPr lang="en-US"/>
    </a:defPPr>
    <a:lvl1pPr marL="0" algn="l" defTabSz="119539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597698" algn="l" defTabSz="119539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195395" algn="l" defTabSz="119539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793093" algn="l" defTabSz="119539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390790" algn="l" defTabSz="119539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2988488" algn="l" defTabSz="119539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586185" algn="l" defTabSz="119539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183883" algn="l" defTabSz="119539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781580" algn="l" defTabSz="119539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2" d="100"/>
          <a:sy n="82" d="100"/>
        </p:scale>
        <p:origin x="-370" y="168"/>
      </p:cViewPr>
      <p:guideLst>
        <p:guide orient="horz" pos="2370"/>
        <p:guide pos="421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DAC22-ADAE-400B-8C67-137FCCD81E77}" type="datetimeFigureOut">
              <a:rPr lang="en-IN" smtClean="0"/>
              <a:t>03/03/2018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F1D37-70CA-431A-9B0B-175CFA4D0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64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F1D37-70CA-431A-9B0B-175CFA4D0F8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73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4650" y="2337550"/>
            <a:ext cx="11386026" cy="16129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299" y="4264025"/>
            <a:ext cx="9376728" cy="192299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97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953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93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90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88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861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83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781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C932-4981-4423-86CA-18C4885B9578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9CBF-07F7-4014-ADA3-E137CE5522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C932-4981-4423-86CA-18C4885B9578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9CBF-07F7-4014-ADA3-E137CE5522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227882" y="330950"/>
            <a:ext cx="4413946" cy="704400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81393" y="330950"/>
            <a:ext cx="13023233" cy="70440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C932-4981-4423-86CA-18C4885B9578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9CBF-07F7-4014-ADA3-E137CE5522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C932-4981-4423-86CA-18C4885B9578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9CBF-07F7-4014-ADA3-E137CE5522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139" y="4835349"/>
            <a:ext cx="11386026" cy="1494499"/>
          </a:xfrm>
        </p:spPr>
        <p:txBody>
          <a:bodyPr anchor="t"/>
          <a:lstStyle>
            <a:lvl1pPr algn="l">
              <a:defRPr sz="5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8139" y="3189310"/>
            <a:ext cx="11386026" cy="1646039"/>
          </a:xfrm>
        </p:spPr>
        <p:txBody>
          <a:bodyPr anchor="b"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59769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19539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9309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9079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98848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58618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18388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7815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C932-4981-4423-86CA-18C4885B9578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9CBF-07F7-4014-ADA3-E137CE5522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1394" y="1926476"/>
            <a:ext cx="8718590" cy="5448476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6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23240" y="1926476"/>
            <a:ext cx="8718588" cy="5448476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6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C932-4981-4423-86CA-18C4885B9578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9CBF-07F7-4014-ADA3-E137CE5522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766" y="301339"/>
            <a:ext cx="12055793" cy="12541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9766" y="1684360"/>
            <a:ext cx="5918595" cy="701961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97698" indent="0">
              <a:buNone/>
              <a:defRPr sz="2600" b="1"/>
            </a:lvl2pPr>
            <a:lvl3pPr marL="1195395" indent="0">
              <a:buNone/>
              <a:defRPr sz="2400" b="1"/>
            </a:lvl3pPr>
            <a:lvl4pPr marL="1793093" indent="0">
              <a:buNone/>
              <a:defRPr sz="2100" b="1"/>
            </a:lvl4pPr>
            <a:lvl5pPr marL="2390790" indent="0">
              <a:buNone/>
              <a:defRPr sz="2100" b="1"/>
            </a:lvl5pPr>
            <a:lvl6pPr marL="2988488" indent="0">
              <a:buNone/>
              <a:defRPr sz="2100" b="1"/>
            </a:lvl6pPr>
            <a:lvl7pPr marL="3586185" indent="0">
              <a:buNone/>
              <a:defRPr sz="2100" b="1"/>
            </a:lvl7pPr>
            <a:lvl8pPr marL="4183883" indent="0">
              <a:buNone/>
              <a:defRPr sz="2100" b="1"/>
            </a:lvl8pPr>
            <a:lvl9pPr marL="4781580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766" y="2386321"/>
            <a:ext cx="5918595" cy="4335441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4640" y="1684360"/>
            <a:ext cx="5920920" cy="701961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97698" indent="0">
              <a:buNone/>
              <a:defRPr sz="2600" b="1"/>
            </a:lvl2pPr>
            <a:lvl3pPr marL="1195395" indent="0">
              <a:buNone/>
              <a:defRPr sz="2400" b="1"/>
            </a:lvl3pPr>
            <a:lvl4pPr marL="1793093" indent="0">
              <a:buNone/>
              <a:defRPr sz="2100" b="1"/>
            </a:lvl4pPr>
            <a:lvl5pPr marL="2390790" indent="0">
              <a:buNone/>
              <a:defRPr sz="2100" b="1"/>
            </a:lvl5pPr>
            <a:lvl6pPr marL="2988488" indent="0">
              <a:buNone/>
              <a:defRPr sz="2100" b="1"/>
            </a:lvl6pPr>
            <a:lvl7pPr marL="3586185" indent="0">
              <a:buNone/>
              <a:defRPr sz="2100" b="1"/>
            </a:lvl7pPr>
            <a:lvl8pPr marL="4183883" indent="0">
              <a:buNone/>
              <a:defRPr sz="2100" b="1"/>
            </a:lvl8pPr>
            <a:lvl9pPr marL="4781580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4640" y="2386321"/>
            <a:ext cx="5920920" cy="4335441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C932-4981-4423-86CA-18C4885B9578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9CBF-07F7-4014-ADA3-E137CE5522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C932-4981-4423-86CA-18C4885B9578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9CBF-07F7-4014-ADA3-E137CE5522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C932-4981-4423-86CA-18C4885B9578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9CBF-07F7-4014-ADA3-E137CE5522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767" y="299597"/>
            <a:ext cx="4406970" cy="1275027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7200" y="299597"/>
            <a:ext cx="7488359" cy="6422166"/>
          </a:xfrm>
        </p:spPr>
        <p:txBody>
          <a:bodyPr/>
          <a:lstStyle>
            <a:lvl1pPr>
              <a:defRPr sz="4200"/>
            </a:lvl1pPr>
            <a:lvl2pPr>
              <a:defRPr sz="3700"/>
            </a:lvl2pPr>
            <a:lvl3pPr>
              <a:defRPr sz="31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9767" y="1574624"/>
            <a:ext cx="4406970" cy="5147139"/>
          </a:xfrm>
        </p:spPr>
        <p:txBody>
          <a:bodyPr/>
          <a:lstStyle>
            <a:lvl1pPr marL="0" indent="0">
              <a:buNone/>
              <a:defRPr sz="1800"/>
            </a:lvl1pPr>
            <a:lvl2pPr marL="597698" indent="0">
              <a:buNone/>
              <a:defRPr sz="1600"/>
            </a:lvl2pPr>
            <a:lvl3pPr marL="1195395" indent="0">
              <a:buNone/>
              <a:defRPr sz="1300"/>
            </a:lvl3pPr>
            <a:lvl4pPr marL="1793093" indent="0">
              <a:buNone/>
              <a:defRPr sz="1200"/>
            </a:lvl4pPr>
            <a:lvl5pPr marL="2390790" indent="0">
              <a:buNone/>
              <a:defRPr sz="1200"/>
            </a:lvl5pPr>
            <a:lvl6pPr marL="2988488" indent="0">
              <a:buNone/>
              <a:defRPr sz="1200"/>
            </a:lvl6pPr>
            <a:lvl7pPr marL="3586185" indent="0">
              <a:buNone/>
              <a:defRPr sz="1200"/>
            </a:lvl7pPr>
            <a:lvl8pPr marL="4183883" indent="0">
              <a:buNone/>
              <a:defRPr sz="1200"/>
            </a:lvl8pPr>
            <a:lvl9pPr marL="478158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C932-4981-4423-86CA-18C4885B9578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9CBF-07F7-4014-ADA3-E137CE5522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577" y="5267325"/>
            <a:ext cx="8037195" cy="621838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25577" y="672350"/>
            <a:ext cx="8037195" cy="4514850"/>
          </a:xfrm>
        </p:spPr>
        <p:txBody>
          <a:bodyPr/>
          <a:lstStyle>
            <a:lvl1pPr marL="0" indent="0">
              <a:buNone/>
              <a:defRPr sz="4200"/>
            </a:lvl1pPr>
            <a:lvl2pPr marL="597698" indent="0">
              <a:buNone/>
              <a:defRPr sz="3700"/>
            </a:lvl2pPr>
            <a:lvl3pPr marL="1195395" indent="0">
              <a:buNone/>
              <a:defRPr sz="3100"/>
            </a:lvl3pPr>
            <a:lvl4pPr marL="1793093" indent="0">
              <a:buNone/>
              <a:defRPr sz="2600"/>
            </a:lvl4pPr>
            <a:lvl5pPr marL="2390790" indent="0">
              <a:buNone/>
              <a:defRPr sz="2600"/>
            </a:lvl5pPr>
            <a:lvl6pPr marL="2988488" indent="0">
              <a:buNone/>
              <a:defRPr sz="2600"/>
            </a:lvl6pPr>
            <a:lvl7pPr marL="3586185" indent="0">
              <a:buNone/>
              <a:defRPr sz="2600"/>
            </a:lvl7pPr>
            <a:lvl8pPr marL="4183883" indent="0">
              <a:buNone/>
              <a:defRPr sz="2600"/>
            </a:lvl8pPr>
            <a:lvl9pPr marL="4781580" indent="0">
              <a:buNone/>
              <a:defRPr sz="2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25577" y="5889163"/>
            <a:ext cx="8037195" cy="883112"/>
          </a:xfrm>
        </p:spPr>
        <p:txBody>
          <a:bodyPr/>
          <a:lstStyle>
            <a:lvl1pPr marL="0" indent="0">
              <a:buNone/>
              <a:defRPr sz="1800"/>
            </a:lvl1pPr>
            <a:lvl2pPr marL="597698" indent="0">
              <a:buNone/>
              <a:defRPr sz="1600"/>
            </a:lvl2pPr>
            <a:lvl3pPr marL="1195395" indent="0">
              <a:buNone/>
              <a:defRPr sz="1300"/>
            </a:lvl3pPr>
            <a:lvl4pPr marL="1793093" indent="0">
              <a:buNone/>
              <a:defRPr sz="1200"/>
            </a:lvl4pPr>
            <a:lvl5pPr marL="2390790" indent="0">
              <a:buNone/>
              <a:defRPr sz="1200"/>
            </a:lvl5pPr>
            <a:lvl6pPr marL="2988488" indent="0">
              <a:buNone/>
              <a:defRPr sz="1200"/>
            </a:lvl6pPr>
            <a:lvl7pPr marL="3586185" indent="0">
              <a:buNone/>
              <a:defRPr sz="1200"/>
            </a:lvl7pPr>
            <a:lvl8pPr marL="4183883" indent="0">
              <a:buNone/>
              <a:defRPr sz="1200"/>
            </a:lvl8pPr>
            <a:lvl9pPr marL="478158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C932-4981-4423-86CA-18C4885B9578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9CBF-07F7-4014-ADA3-E137CE5522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9766" y="301339"/>
            <a:ext cx="12055793" cy="1254125"/>
          </a:xfrm>
          <a:prstGeom prst="rect">
            <a:avLst/>
          </a:prstGeom>
        </p:spPr>
        <p:txBody>
          <a:bodyPr vert="horz" lIns="119540" tIns="59770" rIns="119540" bIns="5977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9766" y="1755776"/>
            <a:ext cx="12055793" cy="4965987"/>
          </a:xfrm>
          <a:prstGeom prst="rect">
            <a:avLst/>
          </a:prstGeom>
        </p:spPr>
        <p:txBody>
          <a:bodyPr vert="horz" lIns="119540" tIns="59770" rIns="119540" bIns="5977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9766" y="6974329"/>
            <a:ext cx="3125576" cy="400623"/>
          </a:xfrm>
          <a:prstGeom prst="rect">
            <a:avLst/>
          </a:prstGeom>
        </p:spPr>
        <p:txBody>
          <a:bodyPr vert="horz" lIns="119540" tIns="59770" rIns="119540" bIns="5977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EC932-4981-4423-86CA-18C4885B9578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6736" y="6974329"/>
            <a:ext cx="4241853" cy="400623"/>
          </a:xfrm>
          <a:prstGeom prst="rect">
            <a:avLst/>
          </a:prstGeom>
        </p:spPr>
        <p:txBody>
          <a:bodyPr vert="horz" lIns="119540" tIns="59770" rIns="119540" bIns="5977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99983" y="6974329"/>
            <a:ext cx="3125576" cy="400623"/>
          </a:xfrm>
          <a:prstGeom prst="rect">
            <a:avLst/>
          </a:prstGeom>
        </p:spPr>
        <p:txBody>
          <a:bodyPr vert="horz" lIns="119540" tIns="59770" rIns="119540" bIns="5977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09CBF-07F7-4014-ADA3-E137CE55223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195395" rtl="0" eaLnBrk="1" latinLnBrk="0" hangingPunct="1">
        <a:spcBef>
          <a:spcPct val="0"/>
        </a:spcBef>
        <a:buNone/>
        <a:defRPr sz="5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8273" indent="-448273" algn="l" defTabSz="1195395" rtl="0" eaLnBrk="1" latinLnBrk="0" hangingPunct="1">
        <a:spcBef>
          <a:spcPct val="20000"/>
        </a:spcBef>
        <a:buFont typeface="Arial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971259" indent="-373561" algn="l" defTabSz="1195395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494244" indent="-298849" algn="l" defTabSz="1195395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91941" indent="-298849" algn="l" defTabSz="1195395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89639" indent="-298849" algn="l" defTabSz="1195395" rtl="0" eaLnBrk="1" latinLnBrk="0" hangingPunct="1">
        <a:spcBef>
          <a:spcPct val="20000"/>
        </a:spcBef>
        <a:buFont typeface="Arial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87337" indent="-298849" algn="l" defTabSz="1195395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85034" indent="-298849" algn="l" defTabSz="1195395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82732" indent="-298849" algn="l" defTabSz="1195395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80429" indent="-298849" algn="l" defTabSz="1195395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953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7698" algn="l" defTabSz="11953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95395" algn="l" defTabSz="11953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93093" algn="l" defTabSz="11953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90790" algn="l" defTabSz="11953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88488" algn="l" defTabSz="11953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86185" algn="l" defTabSz="11953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83883" algn="l" defTabSz="11953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81580" algn="l" defTabSz="11953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1ppt_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16"/>
            <a:ext cx="13395325" cy="75223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ppt_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16"/>
            <a:ext cx="13395325" cy="75223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ppt_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16"/>
            <a:ext cx="13395325" cy="75223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ppt_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16"/>
            <a:ext cx="13395325" cy="75223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ppt_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16"/>
            <a:ext cx="13395325" cy="75223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ppt_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16"/>
            <a:ext cx="13395325" cy="75223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ppt_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16"/>
            <a:ext cx="13395325" cy="75223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ppt_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16"/>
            <a:ext cx="13395325" cy="75223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1ppt_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47625"/>
            <a:ext cx="13395325" cy="75223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0062" y="2235459"/>
            <a:ext cx="6400800" cy="426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1135062" y="1933575"/>
            <a:ext cx="4724400" cy="1219200"/>
          </a:xfrm>
          <a:prstGeom prst="homePlat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516062" y="2127676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YOUR WEB SUCCESS,</a:t>
            </a:r>
          </a:p>
          <a:p>
            <a:r>
              <a:rPr lang="en-IN" dirty="0" smtClean="0"/>
              <a:t>RIGHT AWAY!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7383462" y="2847975"/>
            <a:ext cx="5410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Bodoni MT Black" pitchFamily="18" charset="0"/>
              </a:rPr>
              <a:t>Contact us now to get advantage of our great services!</a:t>
            </a:r>
            <a:endParaRPr lang="en-IN" sz="3200" dirty="0">
              <a:latin typeface="Bodoni MT Black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662" y="5743575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/>
              <a:t>SMART SMITH INFOTECH</a:t>
            </a:r>
            <a:endParaRPr lang="en-IN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62" y="5057774"/>
            <a:ext cx="2069762" cy="2267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7588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22</Words>
  <Application>Microsoft Office PowerPoint</Application>
  <PresentationFormat>Custom</PresentationFormat>
  <Paragraphs>5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GAURAV</dc:creator>
  <cp:lastModifiedBy>Lenovo</cp:lastModifiedBy>
  <cp:revision>3</cp:revision>
  <dcterms:created xsi:type="dcterms:W3CDTF">2018-03-01T18:04:10Z</dcterms:created>
  <dcterms:modified xsi:type="dcterms:W3CDTF">2018-03-03T18:20:59Z</dcterms:modified>
</cp:coreProperties>
</file>